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B4E69-5951-4DA0-BBF6-885E27E11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75A96-A73D-4AE1-8BD7-DBC1109DC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C987-3ACA-4411-8C25-900301EE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D2BB4-D5AF-4F9B-A7C1-7882B187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4A12A-0AE7-442B-8F7C-2D9DC646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6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4F054-43B4-4E0C-BC60-456857F1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528E-B552-422E-9060-BFF4C86B2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F6335-8BF1-4B20-8D6D-34411BAE5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39BD4-D23C-4008-B85E-AF1F86FA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AB628-CB03-4A92-A894-4766B1C1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7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235AB-24A2-4A42-869A-427357ECE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D3873-4A05-47B5-86A1-3BA54F1CC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460C8-B790-4911-854C-8B4B8D36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25EE-45F9-4FCD-BB0E-F7A1B623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CA621-4D0F-4E46-AD5E-4A59F77F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0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E7B43-FCF4-41AA-B362-91BB0704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DCABB-C843-4C98-B900-8E061B36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6986E-4B46-4D4E-9584-8D7AD34BD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508DF-8834-4EDE-9521-85B12D9E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21B20-018F-4CEC-80CA-1B773A41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F8B31-0134-405F-AA9C-34847517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D2100-3C03-4D2B-B074-8E290460A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873ED-E4C9-4FC9-A2D9-BB67B8BD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14AF9-63F8-45D5-91B3-B2AAE053A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2A90F-A065-4452-8508-99A0F164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06E6E-435C-4D8C-A108-E61E852C5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E76F7-54C6-4051-80A8-69ED265AFE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07DCD-E7E1-4235-9EC8-46E39337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C1545-EA83-4F46-A5A7-8118A913C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E6E1F-649F-41B3-AAF9-E3F34AFC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239A0-013F-47AF-A949-CE169E49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7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651D-58E0-4DB0-B2A0-930C92540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DC0FA-C162-4BA2-83E2-52F8CB42C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3E870-788E-4F9F-B0D8-8BCD5C8EA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332B9E-89F4-41AA-B5C2-6FF28B2E2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A25CE8-99B0-4B27-9D2A-A36E3B847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5E7FEF-17F2-4AE1-8602-B2EAD1414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A449EA-A3D6-4F9E-B543-3FD0398B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8B21BF-354D-4431-8E35-FD37090B7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0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018C6-C504-4A29-94E9-24A3771C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7D1ADB-2DA8-4C41-9CEB-82C22C947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AC40E-3144-44BB-B21C-58A16DC7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B289B-1C59-4F61-B4B1-B5BBC2C3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1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27E29-B6A7-4EFF-92C9-5C8B8EB5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2570EC-0BD4-4289-A6F1-98536A47A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3B755-51B1-431C-86DA-9C795CC6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9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5786C-02FF-451D-A3CB-EF4F25303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CD4C3-65AD-4FFB-B264-CB7969842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BEEB3-CF7B-493A-A0BD-8E2F12965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843EE-195D-40A7-869E-D9C199741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F7AC9-076D-4AAA-995E-E2923EF8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67173-81F2-42BF-821A-DAD7EA9EC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1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F001-2EA9-4826-B90E-D9A473A0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4FC24A-97FE-447C-9F9B-3B8ADE7AB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EEDD3-F4BD-4F7E-9A4B-EB1917579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BFC0B-D9F0-4D8F-B6EF-8575C1AB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A05D0-9E7B-438B-9246-69AF85583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873A6-49CF-4930-8326-95013E7FA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1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4CF8D9-237D-4959-8BA3-432A7E70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B754-5A55-4BEF-AC42-88CC748C7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8BF32-3B89-4BE5-A1A9-110E189D2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88ECD-0611-46CD-8981-6E209ACEB7E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6EA78-3577-4929-BDBE-6883A8F77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0805E-CEDC-4D53-BF62-BF16037EB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D017-C4CA-40A7-AEC9-D3825DE6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3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B5B572-F851-4DDF-B425-5FA7658CC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Community Basics: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FF5F5-AFB9-4401-99E7-486C190BA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Exploring Events</a:t>
            </a: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61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02593F-962A-4A8D-90AF-5A495BB2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Located in the top banner, click the arrow next to ‘Events’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0A9369-3D08-4687-8B5A-1016662C4F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210" y="1675227"/>
            <a:ext cx="9657580" cy="43941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A4BF1BA-4751-4356-8B3B-49F1565D053C}"/>
              </a:ext>
            </a:extLst>
          </p:cNvPr>
          <p:cNvSpPr/>
          <p:nvPr/>
        </p:nvSpPr>
        <p:spPr>
          <a:xfrm>
            <a:off x="4560711" y="2777067"/>
            <a:ext cx="846667" cy="42897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0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9AFCE-002E-4C3A-B606-C4E64A86D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Choose ‘Upcoming Events’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4CF980-6DA7-4D26-91CF-A1B3BF57F7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4" y="1534549"/>
            <a:ext cx="12049596" cy="518132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3E77B5B-BF50-4CC3-83DA-DB1AE8EAD0E6}"/>
              </a:ext>
            </a:extLst>
          </p:cNvPr>
          <p:cNvSpPr/>
          <p:nvPr/>
        </p:nvSpPr>
        <p:spPr>
          <a:xfrm>
            <a:off x="4206240" y="3429000"/>
            <a:ext cx="1491175" cy="4536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5AEBBC-0B6B-45F4-9751-142D6933C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06" y="643467"/>
            <a:ext cx="1071358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6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BCEF8-BF96-40DE-8A40-0A7D50AF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 narrow your search, click ‘Show Filter’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D68098-7153-4AA4-A78D-0484929ED5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2400143"/>
            <a:ext cx="10905066" cy="294436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2386632-BBF7-447F-B74D-C366A3355D41}"/>
              </a:ext>
            </a:extLst>
          </p:cNvPr>
          <p:cNvSpPr/>
          <p:nvPr/>
        </p:nvSpPr>
        <p:spPr>
          <a:xfrm>
            <a:off x="733778" y="3429000"/>
            <a:ext cx="1388533" cy="6124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7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511C7D-B57A-494E-929F-C7376A918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Select your desired section or add in keyword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68737B-228F-42D7-9AC9-EE06091E7B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123" y="1675227"/>
            <a:ext cx="8967753" cy="43941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74426E-0273-49CD-931E-A6D08ADD3EA6}"/>
              </a:ext>
            </a:extLst>
          </p:cNvPr>
          <p:cNvSpPr/>
          <p:nvPr/>
        </p:nvSpPr>
        <p:spPr>
          <a:xfrm>
            <a:off x="9787467" y="3533422"/>
            <a:ext cx="293511" cy="25964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C739C4-F6C5-47B5-81BF-9EFDFE7684C1}"/>
              </a:ext>
            </a:extLst>
          </p:cNvPr>
          <p:cNvSpPr/>
          <p:nvPr/>
        </p:nvSpPr>
        <p:spPr>
          <a:xfrm>
            <a:off x="2551289" y="3183467"/>
            <a:ext cx="643467" cy="24553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6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8702E8-7BFC-4BB1-B794-C44F4E5FF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Once you have added all relevant information, click ‘Apply Filter’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F6004A-7AB3-4D00-838C-4FD2342250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2100253"/>
            <a:ext cx="10905066" cy="354414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0CF920-AA2B-495C-A5B4-853DFBC77736}"/>
              </a:ext>
            </a:extLst>
          </p:cNvPr>
          <p:cNvSpPr/>
          <p:nvPr/>
        </p:nvSpPr>
        <p:spPr>
          <a:xfrm>
            <a:off x="2585156" y="4741333"/>
            <a:ext cx="1309511" cy="72248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5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BE0D5-5DC6-4739-B61B-3A5FE5956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Your results will populate below the filter.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B4D388-048F-4EA9-9590-E82EF34F3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3" y="1675227"/>
            <a:ext cx="6345413" cy="43941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A9F0541-EBFA-4D1A-8998-3F7C5D8B6EA0}"/>
              </a:ext>
            </a:extLst>
          </p:cNvPr>
          <p:cNvSpPr/>
          <p:nvPr/>
        </p:nvSpPr>
        <p:spPr>
          <a:xfrm>
            <a:off x="2923293" y="3736622"/>
            <a:ext cx="6345413" cy="233280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2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Community Basics:</vt:lpstr>
      <vt:lpstr>Located in the top banner, click the arrow next to ‘Events’</vt:lpstr>
      <vt:lpstr>Choose ‘Upcoming Events’</vt:lpstr>
      <vt:lpstr>PowerPoint Presentation</vt:lpstr>
      <vt:lpstr>To narrow your search, click ‘Show Filter’</vt:lpstr>
      <vt:lpstr>Select your desired section or add in keyword</vt:lpstr>
      <vt:lpstr>Once you have added all relevant information, click ‘Apply Filter’</vt:lpstr>
      <vt:lpstr>Your results will populate below the filter.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Basics:</dc:title>
  <dc:creator>Katie Null</dc:creator>
  <cp:lastModifiedBy>Katie Null</cp:lastModifiedBy>
  <cp:revision>3</cp:revision>
  <dcterms:created xsi:type="dcterms:W3CDTF">2019-08-20T22:21:09Z</dcterms:created>
  <dcterms:modified xsi:type="dcterms:W3CDTF">2019-08-22T15:05:45Z</dcterms:modified>
</cp:coreProperties>
</file>